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3"/>
  </p:notesMasterIdLst>
  <p:sldIdLst>
    <p:sldId id="324" r:id="rId2"/>
    <p:sldId id="290" r:id="rId3"/>
    <p:sldId id="322" r:id="rId4"/>
    <p:sldId id="326" r:id="rId5"/>
    <p:sldId id="321" r:id="rId6"/>
    <p:sldId id="328" r:id="rId7"/>
    <p:sldId id="329" r:id="rId8"/>
    <p:sldId id="332" r:id="rId9"/>
    <p:sldId id="330" r:id="rId10"/>
    <p:sldId id="327" r:id="rId11"/>
    <p:sldId id="323" r:id="rId12"/>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C2086-6E41-5941-9BBF-BAA800CD386D}" v="57" dt="2020-07-13T07:03:03.8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2"/>
    <p:restoredTop sz="94741"/>
  </p:normalViewPr>
  <p:slideViewPr>
    <p:cSldViewPr>
      <p:cViewPr varScale="1">
        <p:scale>
          <a:sx n="86" d="100"/>
          <a:sy n="86" d="100"/>
        </p:scale>
        <p:origin x="1808" y="216"/>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delSld">
      <pc:chgData name="gabriel chavez" userId="71d80cb7cbb87c64" providerId="LiveId" clId="{9A6D172A-7EB5-A548-A890-A641A658995F}" dt="2020-07-13T07:05:19.111" v="0" actId="2696"/>
      <pc:docMkLst>
        <pc:docMk/>
      </pc:docMkLst>
      <pc:sldChg chg="del">
        <pc:chgData name="gabriel chavez" userId="71d80cb7cbb87c64" providerId="LiveId" clId="{9A6D172A-7EB5-A548-A890-A641A658995F}" dt="2020-07-13T07:05:19.111" v="0" actId="2696"/>
        <pc:sldMkLst>
          <pc:docMk/>
          <pc:sldMk cId="468036395"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7/12/20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4</a:t>
            </a:fld>
            <a:endParaRPr lang="en-US"/>
          </a:p>
        </p:txBody>
      </p:sp>
    </p:spTree>
    <p:extLst>
      <p:ext uri="{BB962C8B-B14F-4D97-AF65-F5344CB8AC3E}">
        <p14:creationId xmlns:p14="http://schemas.microsoft.com/office/powerpoint/2010/main" val="65896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11</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7/12/20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7/12/20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a:srcRect t="4019" r="17201" b="5070"/>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a:bodyPr>
          <a:lstStyle/>
          <a:p>
            <a:pPr marL="12700" defTabSz="914400"/>
            <a:r>
              <a:rPr lang="en-US" sz="4900" spc="-125" dirty="0"/>
              <a:t>Checkers Board</a:t>
            </a:r>
            <a:br>
              <a:rPr lang="en-US" sz="4900" spc="-125" dirty="0"/>
            </a:br>
            <a:r>
              <a:rPr lang="en-US" sz="4900" spc="-125" dirty="0"/>
              <a:t>Game</a:t>
            </a:r>
            <a:br>
              <a:rPr lang="en-US" sz="4900" spc="-125" dirty="0"/>
            </a:br>
            <a:r>
              <a:rPr lang="en-US" sz="4900" spc="-125" dirty="0"/>
              <a:t>in Java</a:t>
            </a:r>
            <a:br>
              <a:rPr lang="en-US" sz="4900" spc="-125" dirty="0"/>
            </a:br>
            <a:r>
              <a:rPr lang="en-US" sz="4900" spc="-125" dirty="0"/>
              <a:t>OOP</a:t>
            </a:r>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Checker Board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a:stretch>
            <a:fillRect/>
          </a:stretch>
        </p:blipFill>
        <p:spPr>
          <a:xfrm>
            <a:off x="2286000" y="1604760"/>
            <a:ext cx="5867400" cy="6042984"/>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386090"/>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 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Board:</a:t>
            </a:r>
            <a:r>
              <a:rPr lang="en-US" dirty="0"/>
              <a:t>  This class controls the flow of a game. It keeps track of all the game moves, which player has the current turn, and the final result of the game </a:t>
            </a:r>
          </a:p>
          <a:p>
            <a:pPr lvl="1" fontAlgn="base"/>
            <a:r>
              <a:rPr lang="en-US" b="1" dirty="0"/>
              <a:t>Piece:</a:t>
            </a:r>
            <a:r>
              <a:rPr lang="en-US" dirty="0"/>
              <a:t> Each checker will be placed on the board in its own square. </a:t>
            </a:r>
          </a:p>
          <a:p>
            <a:pPr lvl="1" fontAlgn="base"/>
            <a:r>
              <a:rPr lang="en-US" b="1" dirty="0"/>
              <a:t>Tile:</a:t>
            </a:r>
            <a:r>
              <a:rPr lang="en-US" dirty="0"/>
              <a:t> A tile represents one square of the 8×8 grid (board) and an optional piece</a:t>
            </a:r>
          </a:p>
          <a:p>
            <a:pPr lvl="1" fontAlgn="base"/>
            <a:r>
              <a:rPr lang="en-US" b="1" dirty="0"/>
              <a:t>Player:</a:t>
            </a:r>
            <a:r>
              <a:rPr lang="en-US" dirty="0"/>
              <a:t> Player class represents one of the participants playing the game</a:t>
            </a:r>
          </a:p>
          <a:p>
            <a:pPr lvl="1" fontAlgn="base"/>
            <a:r>
              <a:rPr lang="en-US" b="1" dirty="0" err="1"/>
              <a:t>TryMove</a:t>
            </a:r>
            <a:r>
              <a:rPr lang="en-US" b="1" dirty="0"/>
              <a:t>:</a:t>
            </a:r>
            <a:r>
              <a:rPr lang="en-US" dirty="0"/>
              <a:t> Represents a game move, containing the starting and ending spot.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dirty="0"/>
          </a:p>
          <a:p>
            <a:r>
              <a:rPr lang="en-US" b="1" dirty="0"/>
              <a:t>Carrying Out The Plan</a:t>
            </a:r>
            <a:endParaRPr lang="en-US" dirty="0"/>
          </a:p>
          <a:p>
            <a:pPr lvl="1"/>
            <a:r>
              <a:rPr lang="en-US" dirty="0"/>
              <a:t>After creating a new Board object with playing pieces, design a method to move a checker. </a:t>
            </a:r>
          </a:p>
          <a:p>
            <a:pPr lvl="1"/>
            <a:r>
              <a:rPr lang="en-US" dirty="0"/>
              <a:t>Test the move for proper diagonal move, direction, and jumps to capture the opponent’s pieces.</a:t>
            </a:r>
          </a:p>
          <a:p>
            <a:pPr lvl="1"/>
            <a:r>
              <a:rPr lang="en-US" dirty="0"/>
              <a:t>Change piece type to a King when it reaches the King’s row (opposite end of its board), and allow bi-directional moves </a:t>
            </a:r>
            <a:r>
              <a:rPr lang="en-US"/>
              <a:t>and jumps. </a:t>
            </a:r>
            <a:endParaRPr lang="en-US" dirty="0"/>
          </a:p>
          <a:p>
            <a:pPr lvl="1"/>
            <a:endParaRPr lang="en-US" dirty="0"/>
          </a:p>
          <a:p>
            <a:r>
              <a:rPr lang="en-US" b="1" dirty="0"/>
              <a:t>Looking Back</a:t>
            </a:r>
            <a:endParaRPr lang="en-US" dirty="0"/>
          </a:p>
          <a:p>
            <a:pPr lvl="1"/>
            <a:r>
              <a:rPr lang="en-US" dirty="0"/>
              <a:t>Include elements of the game using Java classes that adhere to the four pillars of Object Oriented Programming:</a:t>
            </a:r>
          </a:p>
          <a:p>
            <a:pPr marL="1200150" lvl="2" indent="-285750">
              <a:buFont typeface="Wingdings" pitchFamily="2" charset="2"/>
              <a:buChar char="q"/>
            </a:pPr>
            <a:r>
              <a:rPr lang="en-US" dirty="0"/>
              <a:t>Encapsulation, </a:t>
            </a:r>
          </a:p>
          <a:p>
            <a:pPr marL="1200150" lvl="2" indent="-285750">
              <a:buFont typeface="Wingdings" pitchFamily="2" charset="2"/>
              <a:buChar char="q"/>
            </a:pPr>
            <a:r>
              <a:rPr lang="en-US" dirty="0"/>
              <a:t>Inheritance, </a:t>
            </a:r>
          </a:p>
          <a:p>
            <a:pPr marL="1200150" lvl="2" indent="-285750">
              <a:buFont typeface="Wingdings" pitchFamily="2" charset="2"/>
              <a:buChar char="ü"/>
            </a:pPr>
            <a:r>
              <a:rPr lang="en-US" dirty="0"/>
              <a:t>Abstraction, </a:t>
            </a:r>
          </a:p>
          <a:p>
            <a:pPr marL="1200150" lvl="2" indent="-285750">
              <a:buFont typeface="Wingdings" pitchFamily="2" charset="2"/>
              <a:buChar char="q"/>
            </a:pPr>
            <a:r>
              <a:rPr lang="en-US" dirty="0"/>
              <a:t>Polymorphism</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q"/>
            </a:pPr>
            <a:r>
              <a:rPr lang="en-US" dirty="0"/>
              <a:t>Implement at least 1 Interface, 1 Abstract class, 1 lambda expression, and 1 stream.</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q"/>
            </a:pPr>
            <a:r>
              <a:rPr lang="en-US" dirty="0"/>
              <a:t>Have some type of error handling for bad user input (incorrect key press, etc.)</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Checker Board Sample</a:t>
            </a:r>
            <a:endParaRPr sz="3200" dirty="0">
              <a:solidFill>
                <a:srgbClr val="0070C0"/>
              </a:solidFill>
            </a:endParaRPr>
          </a:p>
        </p:txBody>
      </p:sp>
      <p:pic>
        <p:nvPicPr>
          <p:cNvPr id="4" name="Picture 3">
            <a:extLst>
              <a:ext uri="{FF2B5EF4-FFF2-40B4-BE49-F238E27FC236}">
                <a16:creationId xmlns:a16="http://schemas.microsoft.com/office/drawing/2014/main" id="{BC2FDC6D-772D-674B-A780-49850B370E04}"/>
              </a:ext>
            </a:extLst>
          </p:cNvPr>
          <p:cNvPicPr>
            <a:picLocks noChangeAspect="1"/>
          </p:cNvPicPr>
          <p:nvPr/>
        </p:nvPicPr>
        <p:blipFill>
          <a:blip r:embed="rId3"/>
          <a:stretch>
            <a:fillRect/>
          </a:stretch>
        </p:blipFill>
        <p:spPr>
          <a:xfrm>
            <a:off x="2438400" y="1523999"/>
            <a:ext cx="5638799" cy="5706465"/>
          </a:xfrm>
          <a:prstGeom prst="rect">
            <a:avLst/>
          </a:prstGeom>
        </p:spPr>
      </p:pic>
    </p:spTree>
    <p:extLst>
      <p:ext uri="{BB962C8B-B14F-4D97-AF65-F5344CB8AC3E}">
        <p14:creationId xmlns:p14="http://schemas.microsoft.com/office/powerpoint/2010/main" val="326461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App &amp; Board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10" name="Picture 9">
            <a:extLst>
              <a:ext uri="{FF2B5EF4-FFF2-40B4-BE49-F238E27FC236}">
                <a16:creationId xmlns:a16="http://schemas.microsoft.com/office/drawing/2014/main" id="{CD734004-6986-A346-8115-7F58B140EA2E}"/>
              </a:ext>
            </a:extLst>
          </p:cNvPr>
          <p:cNvPicPr>
            <a:picLocks noChangeAspect="1"/>
          </p:cNvPicPr>
          <p:nvPr/>
        </p:nvPicPr>
        <p:blipFill>
          <a:blip r:embed="rId3"/>
          <a:stretch>
            <a:fillRect/>
          </a:stretch>
        </p:blipFill>
        <p:spPr>
          <a:xfrm>
            <a:off x="876300" y="3429000"/>
            <a:ext cx="8763000" cy="4165600"/>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Piece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A0324187-1E89-B145-B46A-3225855C8A89}"/>
              </a:ext>
            </a:extLst>
          </p:cNvPr>
          <p:cNvPicPr>
            <a:picLocks noChangeAspect="1"/>
          </p:cNvPicPr>
          <p:nvPr/>
        </p:nvPicPr>
        <p:blipFill>
          <a:blip r:embed="rId2"/>
          <a:stretch>
            <a:fillRect/>
          </a:stretch>
        </p:blipFill>
        <p:spPr>
          <a:xfrm>
            <a:off x="831850" y="1333500"/>
            <a:ext cx="8851900" cy="5562600"/>
          </a:xfrm>
          <a:prstGeom prst="rect">
            <a:avLst/>
          </a:prstGeom>
        </p:spPr>
      </p:pic>
    </p:spTree>
    <p:extLst>
      <p:ext uri="{BB962C8B-B14F-4D97-AF65-F5344CB8AC3E}">
        <p14:creationId xmlns:p14="http://schemas.microsoft.com/office/powerpoint/2010/main" val="4112867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t>
            </a:r>
            <a:r>
              <a:rPr lang="en-US" sz="3200" spc="-105" dirty="0" err="1">
                <a:solidFill>
                  <a:srgbClr val="0070C0"/>
                </a:solidFill>
              </a:rPr>
              <a:t>PieceType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TryMove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844550" y="1244600"/>
            <a:ext cx="8826500" cy="3251200"/>
          </a:xfrm>
          <a:prstGeom prst="rect">
            <a:avLst/>
          </a:prstGeom>
        </p:spPr>
      </p:pic>
      <p:pic>
        <p:nvPicPr>
          <p:cNvPr id="7" name="Picture 6">
            <a:extLst>
              <a:ext uri="{FF2B5EF4-FFF2-40B4-BE49-F238E27FC236}">
                <a16:creationId xmlns:a16="http://schemas.microsoft.com/office/drawing/2014/main" id="{AE26EBD6-6E14-894A-B8C3-0D62433D8AA9}"/>
              </a:ext>
            </a:extLst>
          </p:cNvPr>
          <p:cNvPicPr>
            <a:picLocks noChangeAspect="1"/>
          </p:cNvPicPr>
          <p:nvPr/>
        </p:nvPicPr>
        <p:blipFill>
          <a:blip r:embed="rId3"/>
          <a:stretch>
            <a:fillRect/>
          </a:stretch>
        </p:blipFill>
        <p:spPr>
          <a:xfrm>
            <a:off x="831850" y="4864100"/>
            <a:ext cx="8851900" cy="19939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t>
            </a: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Tile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31E6D562-C731-954C-91A4-6AEFE558A0B6}"/>
              </a:ext>
            </a:extLst>
          </p:cNvPr>
          <p:cNvPicPr>
            <a:picLocks noChangeAspect="1"/>
          </p:cNvPicPr>
          <p:nvPr/>
        </p:nvPicPr>
        <p:blipFill>
          <a:blip r:embed="rId2"/>
          <a:stretch>
            <a:fillRect/>
          </a:stretch>
        </p:blipFill>
        <p:spPr>
          <a:xfrm>
            <a:off x="850900" y="1295400"/>
            <a:ext cx="8813800" cy="2997200"/>
          </a:xfrm>
          <a:prstGeom prst="rect">
            <a:avLst/>
          </a:prstGeom>
        </p:spPr>
      </p:pic>
    </p:spTree>
    <p:extLst>
      <p:ext uri="{BB962C8B-B14F-4D97-AF65-F5344CB8AC3E}">
        <p14:creationId xmlns:p14="http://schemas.microsoft.com/office/powerpoint/2010/main" val="1372974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TotalTime>
  <Words>640</Words>
  <Application>Microsoft Macintosh PowerPoint</Application>
  <PresentationFormat>Custom</PresentationFormat>
  <Paragraphs>63</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Checkers Board Game in Java OOP</vt:lpstr>
      <vt:lpstr>Website Objectives: UPER</vt:lpstr>
      <vt:lpstr>Website Objectives: UPER</vt:lpstr>
      <vt:lpstr>Checker Board Sample</vt:lpstr>
      <vt:lpstr>JAVA - App &amp; Board Class File Structure</vt:lpstr>
      <vt:lpstr>JAVA - Piece Class File Structure</vt:lpstr>
      <vt:lpstr>JAVA - PieceType (enum) &amp; TryMove Class File Structure</vt:lpstr>
      <vt:lpstr>JAVA - MoveType (enum) &amp; MoveState Class File Structure</vt:lpstr>
      <vt:lpstr>JAVA - Tile Class File Structure</vt:lpstr>
      <vt:lpstr>Final Checker 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2020-07-13T07:05:21Z</dcterms:modified>
</cp:coreProperties>
</file>